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8"/>
  </p:notesMasterIdLst>
  <p:sldIdLst>
    <p:sldId id="256" r:id="rId2"/>
    <p:sldId id="261" r:id="rId3"/>
    <p:sldId id="262" r:id="rId4"/>
    <p:sldId id="257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41" d="100"/>
          <a:sy n="41" d="100"/>
        </p:scale>
        <p:origin x="84" y="10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136FD-72D0-4D5E-8D4B-67EE74397C1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435CC-080C-4DCB-A887-9E75ECB56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5047CC1B-7182-49F8-A63A-BEE8B29ED3B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13782F05-919A-4152-AEC8-7713C295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9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CC1B-7182-49F8-A63A-BEE8B29ED3B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2F05-919A-4152-AEC8-7713C295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92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CC1B-7182-49F8-A63A-BEE8B29ED3B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2F05-919A-4152-AEC8-7713C295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66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CC1B-7182-49F8-A63A-BEE8B29ED3B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2F05-919A-4152-AEC8-7713C295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57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CC1B-7182-49F8-A63A-BEE8B29ED3B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2F05-919A-4152-AEC8-7713C295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30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CC1B-7182-49F8-A63A-BEE8B29ED3B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2F05-919A-4152-AEC8-7713C295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54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CC1B-7182-49F8-A63A-BEE8B29ED3B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2F05-919A-4152-AEC8-7713C295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73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CC1B-7182-49F8-A63A-BEE8B29ED3B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2F05-919A-4152-AEC8-7713C295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77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CC1B-7182-49F8-A63A-BEE8B29ED3B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2F05-919A-4152-AEC8-7713C295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4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CC1B-7182-49F8-A63A-BEE8B29ED3B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2F05-919A-4152-AEC8-7713C295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2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CC1B-7182-49F8-A63A-BEE8B29ED3B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2F05-919A-4152-AEC8-7713C295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46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CC1B-7182-49F8-A63A-BEE8B29ED3B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2F05-919A-4152-AEC8-7713C295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0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CC1B-7182-49F8-A63A-BEE8B29ED3B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2F05-919A-4152-AEC8-7713C295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96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CC1B-7182-49F8-A63A-BEE8B29ED3B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2F05-919A-4152-AEC8-7713C295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9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CC1B-7182-49F8-A63A-BEE8B29ED3B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2F05-919A-4152-AEC8-7713C295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9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CC1B-7182-49F8-A63A-BEE8B29ED3B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2F05-919A-4152-AEC8-7713C295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54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CC1B-7182-49F8-A63A-BEE8B29ED3B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2F05-919A-4152-AEC8-7713C295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047CC1B-7182-49F8-A63A-BEE8B29ED3B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3782F05-919A-4152-AEC8-7713C295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9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3173" y="705061"/>
            <a:ext cx="5170541" cy="1238115"/>
          </a:xfrm>
        </p:spPr>
        <p:txBody>
          <a:bodyPr/>
          <a:lstStyle/>
          <a:p>
            <a:r>
              <a:rPr lang="en-US" dirty="0" smtClean="0"/>
              <a:t>Opener: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3172" y="2443956"/>
            <a:ext cx="5170541" cy="370941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Explain what the </a:t>
            </a:r>
            <a:r>
              <a:rPr lang="en-US" sz="3200" dirty="0" smtClean="0">
                <a:solidFill>
                  <a:schemeClr val="bg1"/>
                </a:solidFill>
              </a:rPr>
              <a:t>Accompanying </a:t>
            </a:r>
            <a:r>
              <a:rPr lang="en-US" sz="3200" dirty="0">
                <a:solidFill>
                  <a:schemeClr val="bg1"/>
                </a:solidFill>
              </a:rPr>
              <a:t>figure tells you in a two minute power write. </a:t>
            </a:r>
          </a:p>
          <a:p>
            <a:r>
              <a:rPr lang="en-US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0212" y="1923820"/>
            <a:ext cx="2653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Insert Image Here</a:t>
            </a:r>
            <a:endParaRPr lang="en-US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0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386" y="998383"/>
            <a:ext cx="8825659" cy="706964"/>
          </a:xfrm>
        </p:spPr>
        <p:txBody>
          <a:bodyPr/>
          <a:lstStyle/>
          <a:p>
            <a:r>
              <a:rPr lang="en-US" dirty="0" smtClean="0"/>
              <a:t>Analyzing the Prompt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871861"/>
            <a:ext cx="8825659" cy="34163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Insert prompt here if it fits.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67322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386" y="998383"/>
            <a:ext cx="8825659" cy="706964"/>
          </a:xfrm>
        </p:spPr>
        <p:txBody>
          <a:bodyPr/>
          <a:lstStyle/>
          <a:p>
            <a:r>
              <a:rPr lang="en-US" dirty="0" smtClean="0"/>
              <a:t>Analyzing the Prompt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496" y="2282799"/>
            <a:ext cx="11450704" cy="3768425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1: Read the prompt.</a:t>
            </a:r>
          </a:p>
          <a:p>
            <a:r>
              <a:rPr lang="en-US" sz="3200" dirty="0" smtClean="0"/>
              <a:t>Step 2: Circle directional verbs, underline key 			  					information.</a:t>
            </a:r>
          </a:p>
          <a:p>
            <a:r>
              <a:rPr lang="en-US" sz="3200" dirty="0" smtClean="0"/>
              <a:t>Step 3: Explain what the prompt is asking you to do.</a:t>
            </a:r>
          </a:p>
          <a:p>
            <a:r>
              <a:rPr lang="en-US" sz="3200" dirty="0" smtClean="0"/>
              <a:t>Step 4: Create a plan.</a:t>
            </a:r>
          </a:p>
          <a:p>
            <a:pPr marL="0" indent="0">
              <a:buNone/>
            </a:pPr>
            <a:endParaRPr lang="en-US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Be prepared to share your work with a partner and the class.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44945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Annotate the article provided using the R.E.A.D. strategy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5984" y="2416886"/>
            <a:ext cx="82256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 smtClean="0"/>
              <a:t>Number the paragraphs.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12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 smtClean="0"/>
              <a:t>Annotate the Text. Use the READ strategy and symbols. Remember to WRITE IN THE MARGINS.</a:t>
            </a:r>
          </a:p>
          <a:p>
            <a:endParaRPr lang="en-US" sz="12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/>
              <a:t>Be prepared to share out your annotations, especially those written in the margins.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26608"/>
            <a:ext cx="2198914" cy="123139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38278" t="15238" r="38826" b="20578"/>
          <a:stretch/>
        </p:blipFill>
        <p:spPr bwMode="auto">
          <a:xfrm>
            <a:off x="8651616" y="1927859"/>
            <a:ext cx="3188692" cy="46136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39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Communicate your thinking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645" y="2517439"/>
            <a:ext cx="11633978" cy="40127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Take 30 seconds to find a classmate from a different table than yours. Share what you specifically wrote in the margins. Write down what that person wrote in the margins on the graphic organizer.</a:t>
            </a:r>
          </a:p>
          <a:p>
            <a:endParaRPr lang="en-US" sz="1200" dirty="0" smtClean="0"/>
          </a:p>
          <a:p>
            <a:r>
              <a:rPr lang="en-US" sz="2800" dirty="0" smtClean="0"/>
              <a:t>Repeat process with a new classmate.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2800" dirty="0" smtClean="0"/>
              <a:t>Find your seat after talking to 3 students.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514" y="4421468"/>
            <a:ext cx="3378109" cy="210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45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935967"/>
            <a:ext cx="8825659" cy="34163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Fully answer the prompt:</a:t>
            </a:r>
          </a:p>
          <a:p>
            <a:pPr marL="0" indent="0">
              <a:buNone/>
            </a:pPr>
            <a:endParaRPr lang="en-US" sz="3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Make sure your answer is in complete sentences.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879882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170</TotalTime>
  <Words>165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Century Gothic</vt:lpstr>
      <vt:lpstr>Courier New</vt:lpstr>
      <vt:lpstr>Wingdings</vt:lpstr>
      <vt:lpstr>Wingdings 3</vt:lpstr>
      <vt:lpstr>Ion Boardroom</vt:lpstr>
      <vt:lpstr>Opener:</vt:lpstr>
      <vt:lpstr>Analyzing the Prompt </vt:lpstr>
      <vt:lpstr>Analyzing the Prompt </vt:lpstr>
      <vt:lpstr>Annotate the article provided using the R.E.A.D. strategy</vt:lpstr>
      <vt:lpstr>Communicate your thinking</vt:lpstr>
      <vt:lpstr>Closer</vt:lpstr>
    </vt:vector>
  </TitlesOfParts>
  <Company>SPS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Opener:</dc:title>
  <dc:creator>Mariya Mukakabera</dc:creator>
  <cp:lastModifiedBy>Briana Waldman</cp:lastModifiedBy>
  <cp:revision>49</cp:revision>
  <dcterms:created xsi:type="dcterms:W3CDTF">2015-09-15T15:26:43Z</dcterms:created>
  <dcterms:modified xsi:type="dcterms:W3CDTF">2017-09-12T21:07:39Z</dcterms:modified>
</cp:coreProperties>
</file>