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5" r:id="rId3"/>
    <p:sldId id="258" r:id="rId4"/>
    <p:sldId id="257" r:id="rId5"/>
    <p:sldId id="268" r:id="rId6"/>
    <p:sldId id="266" r:id="rId7"/>
    <p:sldId id="270" r:id="rId8"/>
    <p:sldId id="260" r:id="rId9"/>
    <p:sldId id="269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26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2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51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1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8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6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78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3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64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2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54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2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1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5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6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A4ECF5-443F-417B-B3BF-911058427B5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75FC19-6153-4BB0-BD01-AE15853B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uq4qgRhCc" TargetMode="External"/><Relationship Id="rId2" Type="http://schemas.openxmlformats.org/officeDocument/2006/relationships/hyperlink" Target="https://www.youtube.com/watch?v=24apK7i32x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Revising and Editing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Put students into groups of 3-4, Preferably random or teacher-selected.</a:t>
            </a:r>
          </a:p>
          <a:p>
            <a:pPr marL="0" indent="0">
              <a:buNone/>
            </a:pPr>
            <a:r>
              <a:rPr lang="en-US" dirty="0" smtClean="0"/>
              <a:t>Students will complete the peer editing process with the paragraphs from the group.  If a student does not have a paragraph, he/she can *write one during this time?</a:t>
            </a:r>
          </a:p>
          <a:p>
            <a:pPr marL="0" indent="0">
              <a:buNone/>
            </a:pPr>
            <a:r>
              <a:rPr lang="en-US" dirty="0" smtClean="0"/>
              <a:t>*participate as a peer editor?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the peer edit feedback and looking at the rubric, revise your paragraph. Type your revised paragraph, creating a final draft and staple it to the top of your rough draft.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Improved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Get into your revision groups. Read BOTH the rough and final drafts of your group members.  Determine the “most improved” paragraph. Give this one to your teacher.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teacher will read each “most improved” to the class and the class will determine the winner of the “most improved” category.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3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the same paper as your final paragraph, answer the following questions: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Write down one skill from today’s lesson that you feel good at.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down something from today’s lesson that you want to improve on.</a:t>
            </a:r>
          </a:p>
          <a:p>
            <a:pPr marL="514350" indent="-514350">
              <a:buAutoNum type="arabicPeriod"/>
            </a:pPr>
            <a:r>
              <a:rPr lang="en-US" dirty="0" smtClean="0"/>
              <a:t>Rate yourself on the learning targets.  For each learning target, explain why.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can use reading strategies to access, interpret, and record information.</a:t>
            </a:r>
          </a:p>
          <a:p>
            <a:pPr marL="0" indent="0">
              <a:buNone/>
            </a:pPr>
            <a:r>
              <a:rPr lang="en-US" dirty="0" smtClean="0"/>
              <a:t>I can develop and support a thesis with accurately cited supporting evidence.</a:t>
            </a:r>
          </a:p>
          <a:p>
            <a:pPr marL="0" indent="0">
              <a:buNone/>
            </a:pPr>
            <a:r>
              <a:rPr lang="en-US" dirty="0" smtClean="0"/>
              <a:t>I can convey my thinking in complete sentences using proper writing conventions.</a:t>
            </a:r>
          </a:p>
          <a:p>
            <a:pPr marL="0" indent="0">
              <a:buNone/>
            </a:pPr>
            <a:r>
              <a:rPr lang="en-US" dirty="0" smtClean="0"/>
              <a:t>I can develop a written response to what I have read, viewed or heard.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Opener: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On your paper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Define the word “revise” and </a:t>
            </a:r>
            <a:r>
              <a:rPr lang="en-US" dirty="0"/>
              <a:t>d</a:t>
            </a:r>
            <a:r>
              <a:rPr lang="en-US" dirty="0" smtClean="0"/>
              <a:t>efine the word “edit”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you have finished, find someone across the room.</a:t>
            </a:r>
          </a:p>
          <a:p>
            <a:pPr marL="0" indent="0">
              <a:buNone/>
            </a:pPr>
            <a:r>
              <a:rPr lang="en-US" dirty="0" smtClean="0"/>
              <a:t>Share your definitions and create new definitions for both terms.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Then, go back to your seat.</a:t>
            </a:r>
          </a:p>
        </p:txBody>
      </p:sp>
    </p:spTree>
    <p:extLst>
      <p:ext uri="{BB962C8B-B14F-4D97-AF65-F5344CB8AC3E}">
        <p14:creationId xmlns:p14="http://schemas.microsoft.com/office/powerpoint/2010/main" val="37341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vs.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random method to call upon 3-4 students, write these on the board. Then, give dictionary definitions.  Discuss the differences and which definitions apply to writing.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Revising vs.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Revise: verb </a:t>
            </a:r>
            <a:r>
              <a:rPr lang="en-US" dirty="0" smtClean="0"/>
              <a:t>revised</a:t>
            </a:r>
            <a:r>
              <a:rPr lang="en-US" dirty="0"/>
              <a:t>, revising. </a:t>
            </a:r>
          </a:p>
          <a:p>
            <a:pPr lvl="1"/>
            <a:r>
              <a:rPr lang="en-US" dirty="0"/>
              <a:t>to amend or alter: to revise one's opinion.</a:t>
            </a:r>
          </a:p>
          <a:p>
            <a:pPr lvl="1"/>
            <a:r>
              <a:rPr lang="en-US" dirty="0"/>
              <a:t>to alter something already written or printed, in order to make corrections, improve, or update: to revise a manuscript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Edit</a:t>
            </a:r>
            <a:r>
              <a:rPr lang="en-US" dirty="0"/>
              <a:t>:  verb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collect, prepare, and arrange (materials) for publication.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945" y="474132"/>
            <a:ext cx="9601196" cy="1303867"/>
          </a:xfrm>
        </p:spPr>
        <p:txBody>
          <a:bodyPr/>
          <a:lstStyle/>
          <a:p>
            <a:r>
              <a:rPr lang="en-US" dirty="0" smtClean="0"/>
              <a:t>Order of Concerns Handout</a:t>
            </a:r>
            <a:br>
              <a:rPr lang="en-US" dirty="0" smtClean="0"/>
            </a:b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093660"/>
              </p:ext>
            </p:extLst>
          </p:nvPr>
        </p:nvGraphicFramePr>
        <p:xfrm>
          <a:off x="1657730" y="894165"/>
          <a:ext cx="9053814" cy="520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8263927" imgH="4764473" progId="Word.Document.12">
                  <p:embed/>
                </p:oleObj>
              </mc:Choice>
              <mc:Fallback>
                <p:oleObj name="Document" r:id="rId4" imgW="8263927" imgH="47644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7730" y="894165"/>
                        <a:ext cx="9053814" cy="5209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1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vs.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72266"/>
            <a:ext cx="9601196" cy="2963335"/>
          </a:xfrm>
        </p:spPr>
        <p:txBody>
          <a:bodyPr>
            <a:normAutofit fontScale="92500"/>
          </a:bodyPr>
          <a:lstStyle/>
          <a:p>
            <a:pPr marL="0" indent="0" algn="ctr" fontAlgn="t">
              <a:buNone/>
            </a:pPr>
            <a:r>
              <a:rPr lang="en-US" b="1" u="sng" dirty="0" smtClean="0"/>
              <a:t>Revising: High and Medium Order of Concerns</a:t>
            </a:r>
          </a:p>
          <a:p>
            <a:pPr marL="0" indent="0" fontAlgn="t">
              <a:buNone/>
            </a:pPr>
            <a:r>
              <a:rPr lang="en-US" dirty="0" smtClean="0"/>
              <a:t>Thesis, Writing Style, Plagiarism, Topic Sentences, Evidence </a:t>
            </a:r>
            <a:r>
              <a:rPr lang="en-US" dirty="0"/>
              <a:t>and claim </a:t>
            </a:r>
            <a:r>
              <a:rPr lang="en-US" dirty="0" smtClean="0"/>
              <a:t>support, Passive Voice, Organization, Engaging Vocabulary, Purpose, Cohesive, Use </a:t>
            </a:r>
            <a:r>
              <a:rPr lang="en-US" dirty="0"/>
              <a:t>of </a:t>
            </a:r>
            <a:r>
              <a:rPr lang="en-US" dirty="0" smtClean="0"/>
              <a:t>Sources, Flow</a:t>
            </a:r>
          </a:p>
          <a:p>
            <a:pPr fontAlgn="t"/>
            <a:endParaRPr lang="en-US" dirty="0"/>
          </a:p>
          <a:p>
            <a:pPr marL="0" indent="0" algn="ctr" fontAlgn="t">
              <a:buNone/>
            </a:pPr>
            <a:r>
              <a:rPr lang="en-US" b="1" u="sng" dirty="0" smtClean="0"/>
              <a:t>Editing: Low Order of Concerns</a:t>
            </a:r>
          </a:p>
          <a:p>
            <a:pPr marL="0" indent="0" fontAlgn="t">
              <a:buNone/>
            </a:pPr>
            <a:r>
              <a:rPr lang="en-US" dirty="0" smtClean="0"/>
              <a:t>Grammar, Punctuation. Spelling, Tense </a:t>
            </a:r>
            <a:r>
              <a:rPr lang="en-US" dirty="0"/>
              <a:t>errors</a:t>
            </a:r>
          </a:p>
          <a:p>
            <a:pPr fontAlgn="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9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03755"/>
            <a:ext cx="9601196" cy="1303867"/>
          </a:xfrm>
        </p:spPr>
        <p:txBody>
          <a:bodyPr/>
          <a:lstStyle/>
          <a:p>
            <a:r>
              <a:rPr lang="en-US" dirty="0" smtClean="0"/>
              <a:t>Example Peer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998" y="2105519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Peer Editing Example (video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link) 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://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www.youtube.com/watch?v=24apK7i32xg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Common Peer Editing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Mistakes: (video Link) 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://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www.youtube.com/watch?v=iBuq4qgRhCc</a:t>
            </a:r>
            <a:endParaRPr lang="en-US" u="sng" dirty="0" smtClean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 smtClean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 smtClean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Peer Editing Guide (Handout)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Using the Peer-Editing guide, practice as a class using the example paragraph.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9386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</TotalTime>
  <Words>526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Microsoft Word Document</vt:lpstr>
      <vt:lpstr>Revising and Editing</vt:lpstr>
      <vt:lpstr>Learning Targets:</vt:lpstr>
      <vt:lpstr> Opener: </vt:lpstr>
      <vt:lpstr>Revising vs. Editing</vt:lpstr>
      <vt:lpstr>Revising vs. Editing</vt:lpstr>
      <vt:lpstr>Order of Concerns Handout </vt:lpstr>
      <vt:lpstr>Revising vs. Editing</vt:lpstr>
      <vt:lpstr>Example Peer Edit</vt:lpstr>
      <vt:lpstr>Group Practice</vt:lpstr>
      <vt:lpstr>Your Turn:</vt:lpstr>
      <vt:lpstr>Revisions</vt:lpstr>
      <vt:lpstr>Most Improved</vt:lpstr>
      <vt:lpstr>Closer: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Revising and Editing</dc:title>
  <dc:creator>Tracy Schumacher</dc:creator>
  <cp:lastModifiedBy>Tracy Schumacher</cp:lastModifiedBy>
  <cp:revision>59</cp:revision>
  <dcterms:created xsi:type="dcterms:W3CDTF">2016-05-17T20:12:44Z</dcterms:created>
  <dcterms:modified xsi:type="dcterms:W3CDTF">2017-06-15T15:49:24Z</dcterms:modified>
</cp:coreProperties>
</file>